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762000"/>
            <a:ext cx="6172200" cy="1894362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International Relations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4114800"/>
            <a:ext cx="6172200" cy="1371600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>Prof. P.V. </a:t>
            </a:r>
            <a:r>
              <a:rPr lang="en-US" sz="2800" dirty="0" err="1" smtClean="0"/>
              <a:t>Rao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86929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Introduction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What </a:t>
            </a:r>
            <a:r>
              <a:rPr lang="en-US" dirty="0"/>
              <a:t>is International Politics?  What is International Relations?</a:t>
            </a:r>
          </a:p>
          <a:p>
            <a:endParaRPr lang="en-US" dirty="0" smtClean="0"/>
          </a:p>
          <a:p>
            <a:r>
              <a:rPr lang="en-US" dirty="0" smtClean="0"/>
              <a:t>International </a:t>
            </a:r>
            <a:r>
              <a:rPr lang="en-US" dirty="0"/>
              <a:t>Politics (IP) is traditional view of relations among States in the world</a:t>
            </a:r>
          </a:p>
          <a:p>
            <a:endParaRPr lang="en-US" dirty="0"/>
          </a:p>
          <a:p>
            <a:r>
              <a:rPr lang="en-US" dirty="0"/>
              <a:t> IP explains concepts of Power, National Interest, Balance of Power</a:t>
            </a:r>
          </a:p>
          <a:p>
            <a:r>
              <a:rPr lang="en-US" dirty="0" smtClean="0"/>
              <a:t> </a:t>
            </a:r>
            <a:endParaRPr lang="en-US" dirty="0"/>
          </a:p>
          <a:p>
            <a:r>
              <a:rPr lang="en-US" dirty="0"/>
              <a:t>Alliance and Counter Alliances</a:t>
            </a:r>
          </a:p>
          <a:p>
            <a:endParaRPr lang="en-US" dirty="0"/>
          </a:p>
          <a:p>
            <a:r>
              <a:rPr lang="en-US" dirty="0"/>
              <a:t>War and Peace issues – why States go to War –  Methods of Peace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670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International Relations: Meaning and Scope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International Relations (IR) takes Pluralist view of relations among States: non-State centric understanding of IR</a:t>
            </a:r>
          </a:p>
          <a:p>
            <a:endParaRPr lang="en-US" dirty="0"/>
          </a:p>
          <a:p>
            <a:r>
              <a:rPr lang="en-US" dirty="0" smtClean="0"/>
              <a:t>IR’s </a:t>
            </a:r>
            <a:r>
              <a:rPr lang="en-US" dirty="0"/>
              <a:t>scope includes issues like Nationalities;  Role of Pressure Groups and NGOs; State character are increasingly becoming part of the IR subject</a:t>
            </a:r>
          </a:p>
          <a:p>
            <a:endParaRPr lang="en-US" dirty="0"/>
          </a:p>
          <a:p>
            <a:r>
              <a:rPr lang="en-US" dirty="0" smtClean="0"/>
              <a:t>Broadly </a:t>
            </a:r>
            <a:r>
              <a:rPr lang="en-US" dirty="0"/>
              <a:t>IR has TWO Schools:    </a:t>
            </a:r>
          </a:p>
          <a:p>
            <a:endParaRPr lang="en-US" dirty="0" smtClean="0"/>
          </a:p>
          <a:p>
            <a:r>
              <a:rPr lang="en-US" dirty="0" smtClean="0"/>
              <a:t>Realist </a:t>
            </a:r>
            <a:r>
              <a:rPr lang="en-US" dirty="0"/>
              <a:t>school: States behave like Man: selfish, greedy, short  and brutish - </a:t>
            </a:r>
            <a:r>
              <a:rPr lang="en-US" dirty="0" err="1"/>
              <a:t>Hobbessian</a:t>
            </a:r>
            <a:r>
              <a:rPr lang="en-US" dirty="0"/>
              <a:t> view</a:t>
            </a:r>
          </a:p>
          <a:p>
            <a:endParaRPr lang="en-US" dirty="0"/>
          </a:p>
          <a:p>
            <a:r>
              <a:rPr lang="en-US" dirty="0" smtClean="0"/>
              <a:t>National </a:t>
            </a:r>
            <a:r>
              <a:rPr lang="en-US" dirty="0"/>
              <a:t>Interest  and Pursuit of power are the basic impulses of State </a:t>
            </a:r>
            <a:r>
              <a:rPr lang="en-US" dirty="0" err="1"/>
              <a:t>behaviour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389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Structural Theory of IR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 people-centric, Not State-centric understanding of   IR</a:t>
            </a:r>
          </a:p>
          <a:p>
            <a:endParaRPr lang="en-US" dirty="0"/>
          </a:p>
          <a:p>
            <a:r>
              <a:rPr lang="en-US" dirty="0"/>
              <a:t>IR is concerned more with the poorer countries of the world</a:t>
            </a:r>
          </a:p>
          <a:p>
            <a:endParaRPr lang="en-US" dirty="0"/>
          </a:p>
          <a:p>
            <a:r>
              <a:rPr lang="en-US" dirty="0"/>
              <a:t>Global approach to address the problems of the developing countries – poverty, malnutrition, industrial development, capital and technology aid</a:t>
            </a:r>
          </a:p>
          <a:p>
            <a:endParaRPr lang="en-US" dirty="0"/>
          </a:p>
          <a:p>
            <a:r>
              <a:rPr lang="en-US" dirty="0"/>
              <a:t>International aid agencies:    </a:t>
            </a:r>
            <a:r>
              <a:rPr lang="en-US" dirty="0" smtClean="0"/>
              <a:t>IBRD; IMF; ADB; UNCTAD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1104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States, Nation, Nationalism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State and its basic elements:    Territory,   People,   Government, Sovereignty </a:t>
            </a:r>
          </a:p>
          <a:p>
            <a:endParaRPr lang="en-US" dirty="0"/>
          </a:p>
          <a:p>
            <a:r>
              <a:rPr lang="en-US" dirty="0" smtClean="0"/>
              <a:t>Nationalism </a:t>
            </a:r>
            <a:r>
              <a:rPr lang="en-US" dirty="0"/>
              <a:t>is the psychological foundation of a Nation-State; A sense of common bond</a:t>
            </a:r>
          </a:p>
          <a:p>
            <a:endParaRPr lang="en-US" dirty="0"/>
          </a:p>
          <a:p>
            <a:r>
              <a:rPr lang="en-US" dirty="0" smtClean="0"/>
              <a:t>Elements </a:t>
            </a:r>
            <a:r>
              <a:rPr lang="en-US" dirty="0"/>
              <a:t>of Nationalism: Common History; Religion, Language;   Culture</a:t>
            </a:r>
          </a:p>
          <a:p>
            <a:endParaRPr lang="en-US" dirty="0" smtClean="0"/>
          </a:p>
          <a:p>
            <a:r>
              <a:rPr lang="en-US" dirty="0"/>
              <a:t>Nation,  Nationality   and Citizenship issues </a:t>
            </a:r>
          </a:p>
        </p:txBody>
      </p:sp>
    </p:spTree>
    <p:extLst>
      <p:ext uri="{BB962C8B-B14F-4D97-AF65-F5344CB8AC3E}">
        <p14:creationId xmlns:p14="http://schemas.microsoft.com/office/powerpoint/2010/main" val="3618322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51460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/>
              <a:t>Thank you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8448789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0</TotalTime>
  <Words>258</Words>
  <Application>Microsoft Office PowerPoint</Application>
  <PresentationFormat>On-screen Show (4:3)</PresentationFormat>
  <Paragraphs>39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Oriel</vt:lpstr>
      <vt:lpstr>International Relations</vt:lpstr>
      <vt:lpstr>Introduction </vt:lpstr>
      <vt:lpstr>International Relations: Meaning and Scope</vt:lpstr>
      <vt:lpstr>Structural Theory of IR</vt:lpstr>
      <vt:lpstr>States, Nation, Nationalism</vt:lpstr>
      <vt:lpstr>Thank you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Relations</dc:title>
  <dc:creator>Ruchi</dc:creator>
  <cp:lastModifiedBy>Jyoti</cp:lastModifiedBy>
  <cp:revision>1</cp:revision>
  <dcterms:created xsi:type="dcterms:W3CDTF">2006-08-16T00:00:00Z</dcterms:created>
  <dcterms:modified xsi:type="dcterms:W3CDTF">2019-09-12T08:02:34Z</dcterms:modified>
</cp:coreProperties>
</file>